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C767-1126-7353-72D6-9878C639F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FD760-ADC6-22C8-5996-4A69D52FF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7E32F-2750-C96D-760F-83D95F2F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6BBA2-2A24-F24F-5E69-903B317A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E9C7-EF24-8307-BC0D-C31983CA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4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DCCB-2F3F-78C9-42F6-03815AF5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CEE56-BFCD-C98F-4F74-03A851E58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81D5-44AF-C64E-22C6-D8F59307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2DC7-96CE-297F-FD4D-4A696E69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B3E65-3C55-D32B-375C-C612A3B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5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E3E30-5B2B-7B7F-AC23-60284BFE4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67B1E-0712-019D-0AA1-F2B60540E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EEAC-8387-77A8-EE92-1B86A20A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5E1E4-91B1-184B-DDEC-390570B1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25CE-5D18-7889-31A0-B5B5F127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8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9A63-6138-1873-2A09-D3F8993F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B7AA6-A48B-F0E4-3D4E-A681E222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D7EA1-1892-D3A8-CF58-28843A7B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0ADF-E652-1ECB-82E6-56E10993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CD525-496C-3E46-B69D-F02EE929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8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978D-D9B1-ACBB-6EB7-FB905725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99637-A023-E2D1-4A9E-75923BBB5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4053A-F4AD-910A-FF4A-3FD24D21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FF33F-A4A5-A867-1E92-DA8C872D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52DF-CD9E-805F-CE02-2031DCE9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4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1965-37AB-722A-B01C-C3F0325C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65DB-232E-8BD4-FA7B-222D92933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57A1C-CA2A-F568-4C6B-AE2FDB4CC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4F176-B746-EF14-A395-50707602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C4838-5198-9373-0C5E-2DD4B88E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12C7D-6A6D-8B95-A16A-4B0F6349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1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E845-E51E-7376-154E-ED030ECF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5A8E8-D460-895D-BAF9-4C40D1EE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10371-DC1D-247E-28E2-B84BBD64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7FF3C-811D-9C71-9AB9-807DF2B48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7267A-2898-E5EB-EA26-7ABE0FA40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77022-1236-6D7C-2C5A-A1706977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7CDC0-0452-C2C5-DF1E-67553829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52829-5BA5-1F90-8430-8C27118B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9CA2-5A48-3F09-D736-30607FB9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3D779-4BCD-CA65-DFE0-01D554A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25490-EA9A-5DDD-058E-DF61FC07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0F106-4327-4777-73AE-AA708DC5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8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AC9A9-F860-BDD2-55F4-7206C654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31D00-5610-3F3E-08CE-5383BF1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6341-3255-E0EF-B0A1-FD98E648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1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F3DE-628D-6D78-435F-E43B68B1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E328-8BB7-9645-B777-A25B74B7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AE977-DF3D-BB7A-5639-8D5A9469A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54A4F-06DC-A05B-3539-73C3E3F7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F981D-DEBE-A5B6-7547-24D02E76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5749B-F2F2-567C-C9FF-6BE17395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895-F284-D348-EB60-6FAB6280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CBD35-21E1-CD8E-CEC4-9CF65FDEC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20C4D-5EB1-0A49-0F2A-88971CEAC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00A20-A1A5-7997-9603-E8D6AA5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1A16A-7678-1863-18F5-F828BD1B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3B72A-476D-7CF5-CF63-653CB453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9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95DEF0-56DC-E6FC-B30A-E0B6EE4C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1B8FE-1B02-6AAD-E0E6-230844432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8A7EE-8C2F-EA5D-6986-AFB59BE1A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320D-7390-7B67-2BA1-8D1F0F566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DF42-FD55-31BB-E919-859BB59A8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2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EC1D6-5D9A-926D-BC71-241371A1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EAE1-2447-5DBB-F4E8-FB004D87C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49F2-2173-F8FC-8D2D-FEC7596E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04C1-2AFF-D637-0F5C-2FB7A5D8B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A0D82-38F0-D0E3-4B52-649E74E5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F5B0-4895-68EA-5C25-E228459F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8CEC-2FC6-BA90-96B3-19CF71BD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4D82-2B87-BE84-BB62-E00498EC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567B2-0412-67C3-A708-92D1AD19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842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12F3-3B07-D3D7-CF6B-F0DC71EA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A38A-F844-31C7-2D0A-42B44059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513B-2F9C-DF06-3596-8DA1D14E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9FA7-19BD-8490-D791-018CCD1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F6DE5-8CB0-6522-5CEA-69DD3D97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733B-FBB4-B15F-157C-1E29C7FD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BABA-0603-79B7-A5AC-39009BC9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578F8-40E4-21FE-6823-A4616B6D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9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20A9-3D9A-0868-9E24-A148F5E0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4B7-2142-81EC-A4D3-F56B1328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C8573-FF2B-B271-63CB-3755A136D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7EE2A-7A1D-C61A-F195-5252B708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99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C08F-827B-D0FE-539E-C35B3EF6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A5FD-3B5B-385E-176C-9AAFB3E1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BB00-CF61-3396-0FC9-0FD02C4B6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50BDC-1D74-74C8-9768-4B3B4E9A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257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B05B-DB43-749C-7139-4E192BB5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7E70-81CB-6BC6-FAF2-E6635F50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56F7-7410-9068-D390-A500137F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9B5-578D-632F-59E4-A79FE69B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E32B-A0B5-9E1E-5611-7BB47709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6798-71B5-DAD6-0446-6354D3247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37CB-7900-083E-36A0-981F862D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AF7DD-AADC-CB67-F730-372A4835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4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5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5A7E-A20E-4C02-8877-1C9FA9C1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26FA-1CF1-428A-43AB-C768C389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83EE-3FB3-4446-2C13-0F84E3AE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36A94-46D6-0854-A13B-8516038C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9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629-C774-9FB6-37EE-D34FC8B2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AF45-034D-1CBF-F261-A51EF9EB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C6C5-E090-CD0F-F266-5903C047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EC7AB-C477-0C9E-51EE-A981B201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46F1-C884-0C50-A925-64238F9F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84B3-C867-01A5-D7B9-6122CA2A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0" y="221515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IN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A008D-935E-4CFE-1CDD-BE327C10A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36" y="1796143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data scientist at Microsoft, I was tasked with enhancing the efficiency of Security Operation Centers (SOCs) by developing a machine learning model that can accurately predict the triage grade of cybersecurity incidents. Utilizing the comprehensive GUIDE dataset, your goal is to create a classification model that categorizes incidents as true positive (TP), benign positive (BP), or false positive (FP) based on historical evidence and customer responses.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 - A legitimate threat that is detected, BP - A legitimate activity or process that is sometimes mistaken for a malicious threat and FP - An alert that suggests a potential threat but is actually harmless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be robust enough to support guided response systems in providing SOC analysts with precise, context-rich recommendations, ultimately improving the overall security posture of enterprise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7F77-FBAC-DA8C-949E-D249F6AD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1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1812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Office Theme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-Classifying Cybersecurity Incidents</dc:title>
  <dc:creator>Vijay Moses</dc:creator>
  <cp:lastModifiedBy>Surenthiran S</cp:lastModifiedBy>
  <cp:revision>22</cp:revision>
  <dcterms:created xsi:type="dcterms:W3CDTF">2024-09-20T13:09:45Z</dcterms:created>
  <dcterms:modified xsi:type="dcterms:W3CDTF">2024-11-04T15:35:50Z</dcterms:modified>
</cp:coreProperties>
</file>